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47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10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04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24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5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20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33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84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73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30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06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83643-4F55-4183-9699-E32E4C528078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155D-2209-4679-8AB8-2C563EC77B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3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programs/the-catholic-university-of-korea-google-ai-professional-certificate-30oq2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5"/>
            <a:ext cx="12192000" cy="68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9"/>
            <a:ext cx="12192000" cy="68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54" y="442498"/>
            <a:ext cx="3047315" cy="3747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915" y="5812593"/>
            <a:ext cx="8376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※ </a:t>
            </a:r>
            <a:r>
              <a:rPr lang="ko-KR" altLang="en-US" sz="2000" dirty="0" smtClean="0"/>
              <a:t>학교 </a:t>
            </a:r>
            <a:r>
              <a:rPr lang="ko-KR" altLang="en-US" sz="2000" dirty="0" err="1" smtClean="0"/>
              <a:t>이메일로만</a:t>
            </a:r>
            <a:r>
              <a:rPr lang="ko-KR" altLang="en-US" sz="2000" dirty="0" smtClean="0"/>
              <a:t> 가입 가능합니다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   없으신 </a:t>
            </a:r>
            <a:r>
              <a:rPr lang="ko-KR" altLang="en-US" sz="2000" dirty="0" smtClean="0"/>
              <a:t>분은 </a:t>
            </a:r>
            <a:r>
              <a:rPr lang="en-US" altLang="ko-KR" sz="2000" dirty="0" smtClean="0"/>
              <a:t>02-2164-4691/4950 </a:t>
            </a:r>
            <a:r>
              <a:rPr lang="ko-KR" altLang="en-US" sz="2000" dirty="0" smtClean="0"/>
              <a:t>으로 </a:t>
            </a:r>
            <a:r>
              <a:rPr lang="ko-KR" altLang="en-US" sz="2000" dirty="0" err="1" smtClean="0"/>
              <a:t>전화주시면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안내드리겠습니다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59857" y="4296262"/>
            <a:ext cx="645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3"/>
              </a:rPr>
              <a:t>(</a:t>
            </a:r>
            <a:r>
              <a:rPr lang="ko-KR" altLang="en-US" dirty="0">
                <a:hlinkClick r:id="rId3"/>
              </a:rPr>
              <a:t>가톨릭대학교</a:t>
            </a:r>
            <a:r>
              <a:rPr lang="en-US" altLang="ko-KR" dirty="0">
                <a:hlinkClick r:id="rId3"/>
              </a:rPr>
              <a:t>) Google AI Professional Certificate | Coursera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4915" y="42944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바로가기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4383" y="4964552"/>
            <a:ext cx="224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https://zrr.kr/VegT2l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6580" y="49645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주소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443" y="67727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수강신청 안내</a:t>
            </a:r>
            <a:endParaRPr lang="ko-KR" altLang="en-US" sz="2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</Words>
  <Application>Microsoft Office PowerPoint</Application>
  <PresentationFormat>와이드스크린</PresentationFormat>
  <Paragraphs>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Microsoft 계정</cp:lastModifiedBy>
  <cp:revision>5</cp:revision>
  <dcterms:created xsi:type="dcterms:W3CDTF">2026-05-19T07:52:44Z</dcterms:created>
  <dcterms:modified xsi:type="dcterms:W3CDTF">2026-05-28T08:17:17Z</dcterms:modified>
</cp:coreProperties>
</file>